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slideLayouts/slideLayout13.xml" ContentType="application/vnd.openxmlformats-officedocument.presentationml.slideLayout+xml"/>
  <Default Extension="bin" ContentType="application/vnd.openxmlformats-officedocument.presentationml.printerSettings"/>
  <Override PartName="/ppt/slideLayouts/slideLayout15.xml" ContentType="application/vnd.openxmlformats-officedocument.presentationml.slideLayout+xml"/>
  <Override PartName="/docProps/core.xml" ContentType="application/vnd.openxmlformats-package.core-properties+xml"/>
  <Default Extension="rels" ContentType="application/vnd.openxmlformats-package.relationships+xml"/>
  <Override PartName="/ppt/slideLayouts/slideLayout19.xml" ContentType="application/vnd.openxmlformats-officedocument.presentationml.slideLayout+xml"/>
  <Override PartName="/ppt/slideLayouts/slideLayout18.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p:cViewPr varScale="1">
        <p:scale>
          <a:sx n="90" d="100"/>
          <a:sy n="90" d="100"/>
        </p:scale>
        <p:origin x="-87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tableStyles" Target="tableStyle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slide" Target="slides/slide7.xml"/><Relationship Id="rId13" Type="http://schemas.openxmlformats.org/officeDocument/2006/relationships/theme" Target="theme/theme1.xml"/><Relationship Id="rId10" Type="http://schemas.openxmlformats.org/officeDocument/2006/relationships/printerSettings" Target="printerSettings/printerSettings1.bin"/><Relationship Id="rId5" Type="http://schemas.openxmlformats.org/officeDocument/2006/relationships/slide" Target="slides/slide4.xml"/><Relationship Id="rId12" Type="http://schemas.openxmlformats.org/officeDocument/2006/relationships/viewProps" Target="viewProp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1" name="Rectangle 10"/>
          <p:cNvSpPr/>
          <p:nvPr/>
        </p:nvSpPr>
        <p:spPr>
          <a:xfrm>
            <a:off x="4624388" y="228600"/>
            <a:ext cx="2057400" cy="203911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6802438" y="2377440"/>
            <a:ext cx="2057400" cy="20391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2" name="Content Placeholder 2"/>
          <p:cNvSpPr>
            <a:spLocks noGrp="1"/>
          </p:cNvSpPr>
          <p:nvPr>
            <p:ph sz="half" idx="17"/>
          </p:nvPr>
        </p:nvSpPr>
        <p:spPr>
          <a:xfrm>
            <a:off x="502920" y="1985963"/>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Content Placeholder 2"/>
          <p:cNvSpPr>
            <a:spLocks noGrp="1"/>
          </p:cNvSpPr>
          <p:nvPr>
            <p:ph sz="half" idx="18"/>
          </p:nvPr>
        </p:nvSpPr>
        <p:spPr>
          <a:xfrm>
            <a:off x="502920" y="4164965"/>
            <a:ext cx="3657413"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5"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6"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Only">
    <p:spTree>
      <p:nvGrpSpPr>
        <p:cNvPr id="1" name=""/>
        <p:cNvGrpSpPr/>
        <p:nvPr/>
      </p:nvGrpSpPr>
      <p:grpSpPr>
        <a:xfrm>
          <a:off x="0" y="0"/>
          <a:ext cx="0" cy="0"/>
          <a:chOff x="0" y="0"/>
          <a:chExt cx="0" cy="0"/>
        </a:xfrm>
      </p:grpSpPr>
      <p:sp>
        <p:nvSpPr>
          <p:cNvPr id="6" name="Rectangle 5"/>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TextBox 7"/>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8661B23-BD0E-3941-AF09-918E74D05805}" type="datetimeFigureOut">
              <a:rPr lang="en-US" smtClean="0"/>
              <a:pPr/>
              <a:t>10/31/11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Blank">
    <p:spTree>
      <p:nvGrpSpPr>
        <p:cNvPr id="1" name=""/>
        <p:cNvGrpSpPr/>
        <p:nvPr/>
      </p:nvGrpSpPr>
      <p:grpSpPr>
        <a:xfrm>
          <a:off x="0" y="0"/>
          <a:ext cx="0" cy="0"/>
          <a:chOff x="0" y="0"/>
          <a:chExt cx="0" cy="0"/>
        </a:xfrm>
      </p:grpSpPr>
      <p:sp>
        <p:nvSpPr>
          <p:cNvPr id="5" name="Rectangle 4"/>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Date Placeholder 1"/>
          <p:cNvSpPr>
            <a:spLocks noGrp="1"/>
          </p:cNvSpPr>
          <p:nvPr>
            <p:ph type="dt" sz="half" idx="10"/>
          </p:nvPr>
        </p:nvSpPr>
        <p:spPr/>
        <p:txBody>
          <a:bodyPr/>
          <a:lstStyle/>
          <a:p>
            <a:fld id="{58661B23-BD0E-3941-AF09-918E74D05805}" type="datetimeFigureOut">
              <a:rPr lang="en-US" smtClean="0"/>
              <a:pPr/>
              <a:t>10/31/11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282575" y="228600"/>
            <a:ext cx="3451225"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5" y="2571750"/>
            <a:ext cx="3255264"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3" name="Content Placeholder 2"/>
          <p:cNvSpPr>
            <a:spLocks noGrp="1"/>
          </p:cNvSpPr>
          <p:nvPr>
            <p:ph idx="1"/>
          </p:nvPr>
        </p:nvSpPr>
        <p:spPr>
          <a:xfrm>
            <a:off x="4168775" y="273050"/>
            <a:ext cx="4597399" cy="5853113"/>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81093" y="3733800"/>
            <a:ext cx="325526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a:xfrm>
            <a:off x="3859305" y="6423585"/>
            <a:ext cx="3316941" cy="365125"/>
          </a:xfrm>
        </p:spPr>
        <p:txBody>
          <a:bodyPr/>
          <a:lstStyle/>
          <a:p>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169404" y="3124200"/>
            <a:ext cx="3898272"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6" y="228600"/>
            <a:ext cx="3460658" cy="63452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169404" y="3995737"/>
            <a:ext cx="3898272"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0" name="TextBox 9"/>
          <p:cNvSpPr txBox="1"/>
          <p:nvPr/>
        </p:nvSpPr>
        <p:spPr>
          <a:xfrm>
            <a:off x="3990110"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506505" y="4424082"/>
            <a:ext cx="6191157" cy="83371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28600"/>
            <a:ext cx="637838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506505" y="5257799"/>
            <a:ext cx="6191157" cy="885825"/>
          </a:xfrm>
        </p:spPr>
        <p:txBody>
          <a:bodyPr/>
          <a:lstStyle>
            <a:lvl1pPr marL="0" indent="0">
              <a:spcBef>
                <a:spcPts val="3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8" name="Rectangle 7"/>
          <p:cNvSpPr/>
          <p:nvPr/>
        </p:nvSpPr>
        <p:spPr>
          <a:xfrm>
            <a:off x="6802438" y="22860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6802438" y="2377440"/>
            <a:ext cx="2057400" cy="203911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327212" y="4632792"/>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8" name="Rectangle 7"/>
          <p:cNvSpPr/>
          <p:nvPr/>
        </p:nvSpPr>
        <p:spPr>
          <a:xfrm>
            <a:off x="282574" y="228600"/>
            <a:ext cx="6387167"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6181611"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6179566"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5212262" y="6235607"/>
            <a:ext cx="1348398" cy="365125"/>
          </a:xfrm>
        </p:spPr>
        <p:txBody>
          <a:bodyPr/>
          <a:lstStyle>
            <a:lvl1pPr>
              <a:defRPr>
                <a:solidFill>
                  <a:schemeClr val="bg1"/>
                </a:solidFill>
              </a:defRPr>
            </a:lvl1p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a:xfrm>
            <a:off x="381095" y="6235607"/>
            <a:ext cx="46481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6802438" y="237494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6802438" y="4535424"/>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p:spTree>
      <p:nvGrpSpPr>
        <p:cNvPr id="1" name=""/>
        <p:cNvGrpSpPr/>
        <p:nvPr/>
      </p:nvGrpSpPr>
      <p:grpSpPr>
        <a:xfrm>
          <a:off x="0" y="0"/>
          <a:ext cx="0" cy="0"/>
          <a:chOff x="0" y="0"/>
          <a:chExt cx="0" cy="0"/>
        </a:xfrm>
      </p:grpSpPr>
      <p:sp>
        <p:nvSpPr>
          <p:cNvPr id="8" name="Rectangle 7"/>
          <p:cNvSpPr/>
          <p:nvPr/>
        </p:nvSpPr>
        <p:spPr>
          <a:xfrm>
            <a:off x="282575" y="228600"/>
            <a:ext cx="423545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380554" y="2571750"/>
            <a:ext cx="4016633" cy="1162050"/>
          </a:xfrm>
        </p:spPr>
        <p:txBody>
          <a:bodyPr anchor="b">
            <a:normAutofit/>
          </a:bodyPr>
          <a:lstStyle>
            <a:lvl1pPr algn="l">
              <a:defRPr sz="2600" b="0">
                <a:solidFill>
                  <a:schemeClr val="bg1"/>
                </a:solidFill>
              </a:defRPr>
            </a:lvl1pPr>
          </a:lstStyle>
          <a:p>
            <a:r>
              <a:rPr lang="en-US" smtClean="0"/>
              <a:t>Click to edit Master title style</a:t>
            </a:r>
            <a:endParaRPr/>
          </a:p>
        </p:txBody>
      </p:sp>
      <p:sp>
        <p:nvSpPr>
          <p:cNvPr id="4" name="Text Placeholder 3"/>
          <p:cNvSpPr>
            <a:spLocks noGrp="1"/>
          </p:cNvSpPr>
          <p:nvPr>
            <p:ph type="body" sz="half" idx="2"/>
          </p:nvPr>
        </p:nvSpPr>
        <p:spPr>
          <a:xfrm>
            <a:off x="381094" y="3733800"/>
            <a:ext cx="4015304" cy="2392363"/>
          </a:xfrm>
        </p:spPr>
        <p:txBody>
          <a:bodyPr/>
          <a:lstStyle>
            <a:lvl1pPr marL="0" indent="0">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3048000" y="6235607"/>
            <a:ext cx="1348398" cy="365125"/>
          </a:xfrm>
        </p:spPr>
        <p:txBody>
          <a:bodyPr/>
          <a:lstStyle>
            <a:lvl1pPr>
              <a:defRPr>
                <a:solidFill>
                  <a:schemeClr val="bg1"/>
                </a:solidFill>
              </a:defRPr>
            </a:lvl1p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a:xfrm>
            <a:off x="381095" y="6235607"/>
            <a:ext cx="2590705" cy="365125"/>
          </a:xfrm>
        </p:spPr>
        <p:txBody>
          <a:bodyPr/>
          <a:lstStyle>
            <a:lvl1pPr>
              <a:defRPr>
                <a:solidFill>
                  <a:schemeClr val="bg1"/>
                </a:solidFill>
              </a:defRPr>
            </a:lvl1p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
        <p:nvSpPr>
          <p:cNvPr id="10" name="Rectangle 9"/>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4388" y="4534726"/>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Picture Placeholder 12"/>
          <p:cNvSpPr>
            <a:spLocks noGrp="1"/>
          </p:cNvSpPr>
          <p:nvPr>
            <p:ph type="pic" sz="quarter" idx="13"/>
          </p:nvPr>
        </p:nvSpPr>
        <p:spPr>
          <a:xfrm>
            <a:off x="4624388" y="228600"/>
            <a:ext cx="2057400" cy="2039112"/>
          </a:xfrm>
        </p:spPr>
        <p:txBody>
          <a:bodyPr/>
          <a:lstStyle>
            <a:lvl1pPr>
              <a:buNone/>
              <a:defRPr/>
            </a:lvl1pPr>
          </a:lstStyle>
          <a:p>
            <a:r>
              <a:rPr lang="en-US" smtClean="0"/>
              <a:t>Click icon to add picture</a:t>
            </a:r>
            <a:endParaRPr/>
          </a:p>
        </p:txBody>
      </p:sp>
      <p:sp>
        <p:nvSpPr>
          <p:cNvPr id="13" name="Picture Placeholder 12"/>
          <p:cNvSpPr>
            <a:spLocks noGrp="1"/>
          </p:cNvSpPr>
          <p:nvPr>
            <p:ph type="pic" sz="quarter" idx="14"/>
          </p:nvPr>
        </p:nvSpPr>
        <p:spPr>
          <a:xfrm>
            <a:off x="4624388" y="2381663"/>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5"/>
          </p:nvPr>
        </p:nvSpPr>
        <p:spPr>
          <a:xfrm>
            <a:off x="6803136" y="2381662"/>
            <a:ext cx="2057400" cy="418795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Pictures with Caption, Alt.">
    <p:spTree>
      <p:nvGrpSpPr>
        <p:cNvPr id="1" name=""/>
        <p:cNvGrpSpPr/>
        <p:nvPr/>
      </p:nvGrpSpPr>
      <p:grpSpPr>
        <a:xfrm>
          <a:off x="0" y="0"/>
          <a:ext cx="0" cy="0"/>
          <a:chOff x="0" y="0"/>
          <a:chExt cx="0" cy="0"/>
        </a:xfrm>
      </p:grpSpPr>
      <p:sp>
        <p:nvSpPr>
          <p:cNvPr id="11" name="Rectangle 10"/>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53000" y="3124200"/>
            <a:ext cx="3108960" cy="871538"/>
          </a:xfrm>
        </p:spPr>
        <p:txBody>
          <a:bodyPr anchor="b">
            <a:normAutofit/>
          </a:bodyPr>
          <a:lstStyle>
            <a:lvl1pPr algn="l">
              <a:defRPr sz="2600" b="0"/>
            </a:lvl1pPr>
          </a:lstStyle>
          <a:p>
            <a:r>
              <a:rPr lang="en-US" smtClean="0"/>
              <a:t>Click to edit Master title style</a:t>
            </a:r>
            <a:endParaRPr/>
          </a:p>
        </p:txBody>
      </p:sp>
      <p:sp>
        <p:nvSpPr>
          <p:cNvPr id="3" name="Picture Placeholder 2"/>
          <p:cNvSpPr>
            <a:spLocks noGrp="1"/>
          </p:cNvSpPr>
          <p:nvPr>
            <p:ph type="pic" idx="1"/>
          </p:nvPr>
        </p:nvSpPr>
        <p:spPr>
          <a:xfrm>
            <a:off x="277905" y="2365248"/>
            <a:ext cx="4240119" cy="418795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953000" y="3995737"/>
            <a:ext cx="3108960" cy="214788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7391399" y="6423585"/>
            <a:ext cx="1537447" cy="365125"/>
          </a:xfrm>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a:xfrm>
            <a:off x="4191000" y="6423585"/>
            <a:ext cx="3005138" cy="365125"/>
          </a:xfrm>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0" name="TextBox 9"/>
          <p:cNvSpPr txBox="1"/>
          <p:nvPr/>
        </p:nvSpPr>
        <p:spPr>
          <a:xfrm>
            <a:off x="4750361" y="3370730"/>
            <a:ext cx="220568" cy="369332"/>
          </a:xfrm>
          <a:prstGeom prst="rect">
            <a:avLst/>
          </a:prstGeom>
          <a:noFill/>
        </p:spPr>
        <p:txBody>
          <a:bodyPr wrap="square" lIns="0" tIns="0" rIns="0" bIns="0" rtlCol="0">
            <a:spAutoFit/>
          </a:bodyPr>
          <a:lstStyle/>
          <a:p>
            <a:r>
              <a:rPr sz="2400" b="1" baseline="0">
                <a:solidFill>
                  <a:schemeClr val="accent1">
                    <a:lumMod val="60000"/>
                    <a:lumOff val="40000"/>
                  </a:schemeClr>
                </a:solidFill>
              </a:rPr>
              <a:t>+ </a:t>
            </a:r>
          </a:p>
        </p:txBody>
      </p:sp>
      <p:sp>
        <p:nvSpPr>
          <p:cNvPr id="14" name="Picture Placeholder 12"/>
          <p:cNvSpPr>
            <a:spLocks noGrp="1"/>
          </p:cNvSpPr>
          <p:nvPr>
            <p:ph type="pic" sz="quarter" idx="13"/>
          </p:nvPr>
        </p:nvSpPr>
        <p:spPr>
          <a:xfrm>
            <a:off x="277905" y="228600"/>
            <a:ext cx="2057400" cy="2039112"/>
          </a:xfrm>
        </p:spPr>
        <p:txBody>
          <a:bodyPr/>
          <a:lstStyle>
            <a:lvl1pPr>
              <a:buNone/>
              <a:defRPr/>
            </a:lvl1pPr>
          </a:lstStyle>
          <a:p>
            <a:r>
              <a:rPr lang="en-US" smtClean="0"/>
              <a:t>Click icon to add picture</a:t>
            </a:r>
            <a:endParaRPr/>
          </a:p>
        </p:txBody>
      </p:sp>
      <p:sp>
        <p:nvSpPr>
          <p:cNvPr id="15" name="Picture Placeholder 12"/>
          <p:cNvSpPr>
            <a:spLocks noGrp="1"/>
          </p:cNvSpPr>
          <p:nvPr>
            <p:ph type="pic" sz="quarter" idx="14"/>
          </p:nvPr>
        </p:nvSpPr>
        <p:spPr>
          <a:xfrm>
            <a:off x="2460625" y="228600"/>
            <a:ext cx="2057400" cy="2039112"/>
          </a:xfrm>
        </p:spPr>
        <p:txBody>
          <a:bodyPr/>
          <a:lstStyle>
            <a:lvl1pPr>
              <a:buNone/>
              <a:defRPr/>
            </a:lvl1pPr>
          </a:lstStyle>
          <a:p>
            <a:r>
              <a:rPr lang="en-US" smtClean="0"/>
              <a:t>Click icon to add picture</a:t>
            </a:r>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Vertical Tex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p:spTree>
      <p:nvGrpSpPr>
        <p:cNvPr id="1" name=""/>
        <p:cNvGrpSpPr/>
        <p:nvPr/>
      </p:nvGrpSpPr>
      <p:grpSpPr>
        <a:xfrm>
          <a:off x="0" y="0"/>
          <a:ext cx="0" cy="0"/>
          <a:chOff x="0" y="0"/>
          <a:chExt cx="0" cy="0"/>
        </a:xfrm>
      </p:grpSpPr>
      <p:sp>
        <p:nvSpPr>
          <p:cNvPr id="7" name="Rectangle 6"/>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Rectangle 9"/>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Vertical Title and Text">
    <p:spTree>
      <p:nvGrpSpPr>
        <p:cNvPr id="1" name=""/>
        <p:cNvGrpSpPr/>
        <p:nvPr/>
      </p:nvGrpSpPr>
      <p:grpSpPr>
        <a:xfrm>
          <a:off x="0" y="0"/>
          <a:ext cx="0" cy="0"/>
          <a:chOff x="0" y="0"/>
          <a:chExt cx="0" cy="0"/>
        </a:xfrm>
      </p:grpSpPr>
      <p:sp>
        <p:nvSpPr>
          <p:cNvPr id="10" name="Rectangle 9"/>
          <p:cNvSpPr/>
          <p:nvPr/>
        </p:nvSpPr>
        <p:spPr>
          <a:xfrm>
            <a:off x="8166847" y="282573"/>
            <a:ext cx="685800" cy="30221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995772" y="954742"/>
            <a:ext cx="681318" cy="517142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457200" y="958756"/>
            <a:ext cx="6858000" cy="51848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rot="16200000">
            <a:off x="8593111" y="561668"/>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and Content, Alt.">
    <p:spTree>
      <p:nvGrpSpPr>
        <p:cNvPr id="1" name=""/>
        <p:cNvGrpSpPr/>
        <p:nvPr/>
      </p:nvGrpSpPr>
      <p:grpSpPr>
        <a:xfrm>
          <a:off x="0" y="0"/>
          <a:ext cx="0" cy="0"/>
          <a:chOff x="0" y="0"/>
          <a:chExt cx="0" cy="0"/>
        </a:xfrm>
      </p:grpSpPr>
      <p:sp>
        <p:nvSpPr>
          <p:cNvPr id="7" name="Rectangle 6"/>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498474" y="134471"/>
            <a:ext cx="7556313" cy="995082"/>
          </a:xfrm>
        </p:spPr>
        <p:txBody>
          <a:bodyPr anchor="b" anchorCtr="0"/>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C0ED40-E07D-9A4D-B44A-DD06863ABFBF}" type="slidenum">
              <a:rPr lang="en-US" smtClean="0"/>
              <a:pPr/>
              <a:t>‹#›</a:t>
            </a:fld>
            <a:endParaRPr lang="en-US"/>
          </a:p>
        </p:txBody>
      </p:sp>
      <p:sp>
        <p:nvSpPr>
          <p:cNvPr id="9" name="TextBox 8"/>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10" name="Text Placeholder 3"/>
          <p:cNvSpPr>
            <a:spLocks noGrp="1"/>
          </p:cNvSpPr>
          <p:nvPr>
            <p:ph type="body" sz="half" idx="2"/>
          </p:nvPr>
        </p:nvSpPr>
        <p:spPr>
          <a:xfrm>
            <a:off x="498518" y="1129553"/>
            <a:ext cx="7558960" cy="774700"/>
          </a:xfrm>
        </p:spPr>
        <p:txBody>
          <a:bodyPr vert="horz" lIns="91440" tIns="45720" rIns="91440" bIns="45720" rtlCol="0" anchor="t" anchorCtr="0">
            <a:noAutofit/>
          </a:bodyPr>
          <a:lstStyle>
            <a:lvl1pPr marL="0" indent="0">
              <a:buNone/>
              <a:defRPr kumimoji="0" sz="2400" b="0" i="0" u="none" strike="noStrike" kern="1200" cap="none" spc="0" normalizeH="0" baseline="0">
                <a:ln>
                  <a:noFill/>
                </a:ln>
                <a:solidFill>
                  <a:schemeClr val="accent3"/>
                </a:solidFill>
                <a:effectLst/>
                <a:uLnTx/>
                <a:uFillTx/>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2 Pictures">
    <p:spTree>
      <p:nvGrpSpPr>
        <p:cNvPr id="1" name=""/>
        <p:cNvGrpSpPr/>
        <p:nvPr/>
      </p:nvGrpSpPr>
      <p:grpSpPr>
        <a:xfrm>
          <a:off x="0" y="0"/>
          <a:ext cx="0" cy="0"/>
          <a:chOff x="0" y="0"/>
          <a:chExt cx="0" cy="0"/>
        </a:xfrm>
      </p:grpSpPr>
      <p:sp>
        <p:nvSpPr>
          <p:cNvPr id="2" name="Title 1"/>
          <p:cNvSpPr>
            <a:spLocks noGrp="1"/>
          </p:cNvSpPr>
          <p:nvPr>
            <p:ph type="ctrTitle"/>
          </p:nvPr>
        </p:nvSpPr>
        <p:spPr>
          <a:xfrm>
            <a:off x="4800600" y="4624668"/>
            <a:ext cx="4038600" cy="933450"/>
          </a:xfrm>
        </p:spPr>
        <p:txBody>
          <a:bodyPr>
            <a:normAutofit/>
          </a:bodyPr>
          <a:lstStyle>
            <a:lvl1pPr>
              <a:defRPr sz="2800"/>
            </a:lvl1pPr>
          </a:lstStyle>
          <a:p>
            <a:r>
              <a:rPr lang="en-US" smtClean="0"/>
              <a:t>Click to edit Master title style</a:t>
            </a:r>
            <a:endParaRPr/>
          </a:p>
        </p:txBody>
      </p:sp>
      <p:sp>
        <p:nvSpPr>
          <p:cNvPr id="3" name="Subtitle 2"/>
          <p:cNvSpPr>
            <a:spLocks noGrp="1"/>
          </p:cNvSpPr>
          <p:nvPr>
            <p:ph type="subTitle" idx="1"/>
          </p:nvPr>
        </p:nvSpPr>
        <p:spPr>
          <a:xfrm>
            <a:off x="4800600" y="5562599"/>
            <a:ext cx="4038600" cy="748553"/>
          </a:xfrm>
        </p:spPr>
        <p:txBody>
          <a:bodyPr>
            <a:normAutofit/>
          </a:bodyPr>
          <a:lstStyle>
            <a:lvl1pPr marL="0" indent="0" algn="l">
              <a:spcBef>
                <a:spcPts val="300"/>
              </a:spcBef>
              <a:buNone/>
              <a:defRPr sz="1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800600" y="6425640"/>
            <a:ext cx="1232647" cy="365125"/>
          </a:xfrm>
        </p:spPr>
        <p:txBody>
          <a:bodyPr/>
          <a:lstStyle>
            <a:lvl1pPr algn="l">
              <a:defRPr/>
            </a:lvl1p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a:xfrm>
            <a:off x="6311153" y="6425640"/>
            <a:ext cx="2617694" cy="365125"/>
          </a:xfrm>
        </p:spPr>
        <p:txBody>
          <a:bodyPr/>
          <a:lstStyle>
            <a:lvl1pPr algn="r">
              <a:defRPr/>
            </a:lvl1pPr>
          </a:lstStyle>
          <a:p>
            <a:endParaRPr lang="en-US"/>
          </a:p>
        </p:txBody>
      </p:sp>
      <p:sp>
        <p:nvSpPr>
          <p:cNvPr id="7" name="Rectangle 6"/>
          <p:cNvSpPr/>
          <p:nvPr/>
        </p:nvSpPr>
        <p:spPr>
          <a:xfrm>
            <a:off x="282575" y="228600"/>
            <a:ext cx="4235450" cy="4187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6802438" y="228600"/>
            <a:ext cx="2057400" cy="2039112"/>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4388" y="2377440"/>
            <a:ext cx="2057400" cy="203911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Picture Placeholder 12"/>
          <p:cNvSpPr>
            <a:spLocks noGrp="1"/>
          </p:cNvSpPr>
          <p:nvPr>
            <p:ph type="pic" sz="quarter" idx="12"/>
          </p:nvPr>
        </p:nvSpPr>
        <p:spPr>
          <a:xfrm>
            <a:off x="4624388" y="228600"/>
            <a:ext cx="2057400" cy="2039112"/>
          </a:xfrm>
        </p:spPr>
        <p:txBody>
          <a:bodyPr/>
          <a:lstStyle>
            <a:lvl1pPr>
              <a:buNone/>
              <a:defRPr/>
            </a:lvl1pPr>
          </a:lstStyle>
          <a:p>
            <a:r>
              <a:rPr lang="en-US" smtClean="0"/>
              <a:t>Click icon to add picture</a:t>
            </a:r>
            <a:endParaRPr/>
          </a:p>
        </p:txBody>
      </p:sp>
      <p:sp>
        <p:nvSpPr>
          <p:cNvPr id="14" name="Picture Placeholder 12"/>
          <p:cNvSpPr>
            <a:spLocks noGrp="1"/>
          </p:cNvSpPr>
          <p:nvPr>
            <p:ph type="pic" sz="quarter" idx="13"/>
          </p:nvPr>
        </p:nvSpPr>
        <p:spPr>
          <a:xfrm>
            <a:off x="6802438" y="2377440"/>
            <a:ext cx="2057400" cy="2039112"/>
          </a:xfrm>
        </p:spPr>
        <p:txBody>
          <a:bodyPr/>
          <a:lstStyle>
            <a:lvl1pPr>
              <a:buNone/>
              <a:defRPr/>
            </a:lvl1pPr>
          </a:lstStyle>
          <a:p>
            <a:r>
              <a:rPr lang="en-US" smtClean="0"/>
              <a:t>Click icon to add picture</a:t>
            </a:r>
            <a:endParaRPr/>
          </a:p>
        </p:txBody>
      </p:sp>
      <p:sp>
        <p:nvSpPr>
          <p:cNvPr id="16" name="Text Placeholder 3"/>
          <p:cNvSpPr>
            <a:spLocks noGrp="1"/>
          </p:cNvSpPr>
          <p:nvPr>
            <p:ph type="body" sz="half" idx="2"/>
          </p:nvPr>
        </p:nvSpPr>
        <p:spPr>
          <a:xfrm>
            <a:off x="857250" y="1779494"/>
            <a:ext cx="3086100" cy="2040905"/>
          </a:xfrm>
        </p:spPr>
        <p:txBody>
          <a:bodyPr lIns="45720" tIns="45720" rIns="45720" anchor="t">
            <a:noAutofit/>
          </a:bodyPr>
          <a:lstStyle>
            <a:lvl1pPr marL="0" indent="0" algn="ctr">
              <a:buNone/>
              <a:defRPr sz="4600">
                <a:solidFill>
                  <a:schemeClr val="bg1"/>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5" name="TextBox 14"/>
          <p:cNvSpPr txBox="1"/>
          <p:nvPr/>
        </p:nvSpPr>
        <p:spPr>
          <a:xfrm>
            <a:off x="424891" y="174812"/>
            <a:ext cx="413309" cy="830997"/>
          </a:xfrm>
          <a:prstGeom prst="rect">
            <a:avLst/>
          </a:prstGeom>
          <a:noFill/>
        </p:spPr>
        <p:txBody>
          <a:bodyPr wrap="square" lIns="0" tIns="0" rIns="0" bIns="0" rtlCol="0">
            <a:spAutoFit/>
          </a:bodyPr>
          <a:lstStyle/>
          <a:p>
            <a:r>
              <a:rPr sz="5400" b="1">
                <a:solidFill>
                  <a:schemeClr val="accent1">
                    <a:lumMod val="60000"/>
                    <a:lumOff val="40000"/>
                  </a:schemeClr>
                </a:solidFill>
              </a:rPr>
              <a:t>+</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658907" y="228600"/>
            <a:ext cx="8200930" cy="634523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2286000" y="3124200"/>
            <a:ext cx="5638800" cy="1362075"/>
          </a:xfrm>
        </p:spPr>
        <p:txBody>
          <a:bodyPr anchor="b" anchorCtr="0">
            <a:normAutofit/>
          </a:bodyPr>
          <a:lstStyle>
            <a:lvl1pPr algn="l">
              <a:defRPr sz="3200" b="0" cap="none" baseline="0">
                <a:solidFill>
                  <a:schemeClr val="bg1"/>
                </a:solidFill>
              </a:defRPr>
            </a:lvl1pPr>
          </a:lstStyle>
          <a:p>
            <a:r>
              <a:rPr lang="en-US" smtClean="0"/>
              <a:t>Click to edit Master title style</a:t>
            </a:r>
            <a:endParaRPr/>
          </a:p>
        </p:txBody>
      </p:sp>
      <p:sp>
        <p:nvSpPr>
          <p:cNvPr id="3" name="Text Placeholder 2"/>
          <p:cNvSpPr>
            <a:spLocks noGrp="1"/>
          </p:cNvSpPr>
          <p:nvPr>
            <p:ph type="body" idx="1"/>
          </p:nvPr>
        </p:nvSpPr>
        <p:spPr>
          <a:xfrm>
            <a:off x="2286000" y="4495800"/>
            <a:ext cx="5638800" cy="1500187"/>
          </a:xfrm>
        </p:spPr>
        <p:txBody>
          <a:bodyPr anchor="t" anchorCtr="0">
            <a:normAutofit/>
          </a:bodyPr>
          <a:lstStyle>
            <a:lvl1pPr marL="0" indent="0">
              <a:spcBef>
                <a:spcPts val="300"/>
              </a:spcBef>
              <a:buNone/>
              <a:defRPr sz="1400" cap="none"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58906" y="6248774"/>
            <a:ext cx="1474694" cy="365125"/>
          </a:xfrm>
        </p:spPr>
        <p:txBody>
          <a:bodyPr/>
          <a:lstStyle>
            <a:lvl1pPr algn="l">
              <a:defRPr>
                <a:solidFill>
                  <a:schemeClr val="bg1"/>
                </a:solidFill>
              </a:defRPr>
            </a:lvl1pPr>
          </a:lstStyle>
          <a:p>
            <a:fld id="{58661B23-BD0E-3941-AF09-918E74D05805}" type="datetimeFigureOut">
              <a:rPr lang="en-US" smtClean="0"/>
              <a:pPr/>
              <a:t>10/31/11</a:t>
            </a:fld>
            <a:endParaRPr lang="en-US"/>
          </a:p>
        </p:txBody>
      </p:sp>
      <p:sp>
        <p:nvSpPr>
          <p:cNvPr id="5" name="Footer Placeholder 4"/>
          <p:cNvSpPr>
            <a:spLocks noGrp="1"/>
          </p:cNvSpPr>
          <p:nvPr>
            <p:ph type="ftr" sz="quarter" idx="11"/>
          </p:nvPr>
        </p:nvSpPr>
        <p:spPr>
          <a:xfrm>
            <a:off x="2286000" y="6248774"/>
            <a:ext cx="5638800" cy="365125"/>
          </a:xfrm>
        </p:spPr>
        <p:txBody>
          <a:bodyPr/>
          <a:lstStyle>
            <a:lvl1pPr>
              <a:defRPr>
                <a:solidFill>
                  <a:schemeClr val="bg1"/>
                </a:solidFill>
              </a:defRPr>
            </a:lvl1pPr>
          </a:lstStyle>
          <a:p>
            <a:endParaRPr lang="en-US"/>
          </a:p>
        </p:txBody>
      </p:sp>
      <p:sp>
        <p:nvSpPr>
          <p:cNvPr id="6" name="Slide Number Placeholder 5"/>
          <p:cNvSpPr>
            <a:spLocks noGrp="1"/>
          </p:cNvSpPr>
          <p:nvPr>
            <p:ph type="sldNum" sz="quarter" idx="12"/>
          </p:nvPr>
        </p:nvSpPr>
        <p:spPr>
          <a:xfrm>
            <a:off x="8305800" y="6248774"/>
            <a:ext cx="554038" cy="365125"/>
          </a:xfrm>
        </p:spPr>
        <p:txBody>
          <a:bodyPr/>
          <a:lstStyle/>
          <a:p>
            <a:fld id="{2DC0ED40-E07D-9A4D-B44A-DD06863ABFBF}" type="slidenum">
              <a:rPr lang="en-US" smtClean="0"/>
              <a:pPr/>
              <a:t>‹#›</a:t>
            </a:fld>
            <a:endParaRPr lang="en-US"/>
          </a:p>
        </p:txBody>
      </p:sp>
      <p:sp>
        <p:nvSpPr>
          <p:cNvPr id="8" name="TextBox 7"/>
          <p:cNvSpPr txBox="1"/>
          <p:nvPr/>
        </p:nvSpPr>
        <p:spPr>
          <a:xfrm>
            <a:off x="2003612" y="3110754"/>
            <a:ext cx="260909" cy="615553"/>
          </a:xfrm>
          <a:prstGeom prst="rect">
            <a:avLst/>
          </a:prstGeom>
          <a:noFill/>
        </p:spPr>
        <p:txBody>
          <a:bodyPr wrap="square" lIns="0" tIns="0" rIns="0" bIns="0" rtlCol="0">
            <a:spAutoFit/>
          </a:bodyPr>
          <a:lstStyle/>
          <a:p>
            <a:r>
              <a:rPr sz="4000" b="1">
                <a:solidFill>
                  <a:schemeClr val="accent1">
                    <a:lumMod val="60000"/>
                    <a:lumOff val="40000"/>
                  </a:schemeClr>
                </a:solidFill>
              </a:rPr>
              <a:t>+</a:t>
            </a:r>
          </a:p>
        </p:txBody>
      </p:sp>
      <p:sp>
        <p:nvSpPr>
          <p:cNvPr id="9" name="Rectangle 8"/>
          <p:cNvSpPr/>
          <p:nvPr/>
        </p:nvSpPr>
        <p:spPr>
          <a:xfrm>
            <a:off x="285750" y="228600"/>
            <a:ext cx="212725" cy="63452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wo Content">
    <p:spTree>
      <p:nvGrpSpPr>
        <p:cNvPr id="1" name=""/>
        <p:cNvGrpSpPr/>
        <p:nvPr/>
      </p:nvGrpSpPr>
      <p:grpSpPr>
        <a:xfrm>
          <a:off x="0" y="0"/>
          <a:ext cx="0" cy="0"/>
          <a:chOff x="0" y="0"/>
          <a:chExt cx="0" cy="0"/>
        </a:xfrm>
      </p:grpSpPr>
      <p:sp>
        <p:nvSpPr>
          <p:cNvPr id="11" name="Rectangle 10"/>
          <p:cNvSpPr/>
          <p:nvPr/>
        </p:nvSpPr>
        <p:spPr>
          <a:xfrm>
            <a:off x="8210550" y="282574"/>
            <a:ext cx="642097"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8068235" y="282574"/>
            <a:ext cx="91440" cy="16002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39987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Comparison">
    <p:spTree>
      <p:nvGrpSpPr>
        <p:cNvPr id="1" name=""/>
        <p:cNvGrpSpPr/>
        <p:nvPr/>
      </p:nvGrpSpPr>
      <p:grpSpPr>
        <a:xfrm>
          <a:off x="0" y="0"/>
          <a:ext cx="0" cy="0"/>
          <a:chOff x="0" y="0"/>
          <a:chExt cx="0" cy="0"/>
        </a:xfrm>
      </p:grpSpPr>
      <p:sp>
        <p:nvSpPr>
          <p:cNvPr id="10" name="Rectangle 9"/>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TextBox 11"/>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4" name="Content Placeholder 3"/>
          <p:cNvSpPr>
            <a:spLocks noGrp="1"/>
          </p:cNvSpPr>
          <p:nvPr>
            <p:ph sz="half" idx="2"/>
          </p:nvPr>
        </p:nvSpPr>
        <p:spPr>
          <a:xfrm>
            <a:off x="497541"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Content Placeholder 5"/>
          <p:cNvSpPr>
            <a:spLocks noGrp="1"/>
          </p:cNvSpPr>
          <p:nvPr>
            <p:ph sz="quarter" idx="4"/>
          </p:nvPr>
        </p:nvSpPr>
        <p:spPr>
          <a:xfrm>
            <a:off x="4399878" y="2447365"/>
            <a:ext cx="3657600" cy="3678797"/>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8661B23-BD0E-3941-AF09-918E74D05805}" type="datetimeFigureOut">
              <a:rPr lang="en-US" smtClean="0"/>
              <a:pPr/>
              <a:t>10/31/11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C0ED40-E07D-9A4D-B44A-DD06863ABFBF}" type="slidenum">
              <a:rPr lang="en-US" smtClean="0"/>
              <a:pPr/>
              <a:t>‹#›</a:t>
            </a:fld>
            <a:endParaRPr lang="en-US"/>
          </a:p>
        </p:txBody>
      </p:sp>
      <p:sp>
        <p:nvSpPr>
          <p:cNvPr id="3" name="Text Placeholder 2"/>
          <p:cNvSpPr>
            <a:spLocks noGrp="1"/>
          </p:cNvSpPr>
          <p:nvPr>
            <p:ph type="body" idx="1"/>
          </p:nvPr>
        </p:nvSpPr>
        <p:spPr>
          <a:xfrm>
            <a:off x="497541" y="2070847"/>
            <a:ext cx="3657600" cy="322729"/>
          </a:xfrm>
          <a:prstGeom prst="rect">
            <a:avLst/>
          </a:prstGeom>
          <a:solidFill>
            <a:schemeClr val="accent3"/>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399878" y="2070847"/>
            <a:ext cx="3657600" cy="322729"/>
          </a:xfrm>
          <a:prstGeom prst="rect">
            <a:avLst/>
          </a:prstGeom>
          <a:solidFill>
            <a:schemeClr val="accent3">
              <a:lumMod val="60000"/>
              <a:lumOff val="40000"/>
            </a:schemeClr>
          </a:solidFill>
        </p:spPr>
        <p:txBody>
          <a:bodyPr tIns="0" bIns="0" anchor="ctr" anchorCtr="0">
            <a:noAutofit/>
          </a:bodyPr>
          <a:lstStyle>
            <a:lvl1pPr marL="0" indent="0" algn="ctr">
              <a:spcBef>
                <a:spcPts val="0"/>
              </a:spcBef>
              <a:buNone/>
              <a:defRPr sz="18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98517" y="1985963"/>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p:txBody>
          <a:bodyPr/>
          <a:lstStyle/>
          <a:p>
            <a:endParaRPr lang="en-US"/>
          </a:p>
        </p:txBody>
      </p:sp>
      <p:sp>
        <p:nvSpPr>
          <p:cNvPr id="13" name="Content Placeholder 2"/>
          <p:cNvSpPr>
            <a:spLocks noGrp="1"/>
          </p:cNvSpPr>
          <p:nvPr>
            <p:ph sz="half" idx="14"/>
          </p:nvPr>
        </p:nvSpPr>
        <p:spPr>
          <a:xfrm>
            <a:off x="498517" y="4164965"/>
            <a:ext cx="7569157"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4" name="Rectangle 13"/>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5" name="Slide Number Placeholder 6"/>
          <p:cNvSpPr>
            <a:spLocks noGrp="1"/>
          </p:cNvSpPr>
          <p:nvPr>
            <p:ph type="sldNum" sz="quarter" idx="12"/>
          </p:nvPr>
        </p:nvSpPr>
        <p:spPr>
          <a:xfrm>
            <a:off x="8305800" y="242234"/>
            <a:ext cx="554038" cy="365125"/>
          </a:xfrm>
        </p:spPr>
        <p:txBody>
          <a:bodyPr/>
          <a:lstStyle/>
          <a:p>
            <a:fld id="{2DC0ED40-E07D-9A4D-B44A-DD06863ABFB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8166847" y="282574"/>
            <a:ext cx="685800" cy="1600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TextBox 9"/>
          <p:cNvSpPr txBox="1"/>
          <p:nvPr/>
        </p:nvSpPr>
        <p:spPr>
          <a:xfrm>
            <a:off x="223185" y="228600"/>
            <a:ext cx="260909" cy="553998"/>
          </a:xfrm>
          <a:prstGeom prst="rect">
            <a:avLst/>
          </a:prstGeom>
          <a:noFill/>
        </p:spPr>
        <p:txBody>
          <a:bodyPr wrap="square" lIns="0" tIns="0" rIns="0" bIns="0" rtlCol="0">
            <a:spAutoFit/>
          </a:bodyPr>
          <a:lstStyle/>
          <a:p>
            <a:r>
              <a:rPr sz="3600" b="1">
                <a:solidFill>
                  <a:schemeClr val="accent1">
                    <a:lumMod val="60000"/>
                    <a:lumOff val="40000"/>
                  </a:schemeClr>
                </a:solidFill>
              </a:rPr>
              <a:t>+</a:t>
            </a: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4410075" y="1985963"/>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8661B23-BD0E-3941-AF09-918E74D05805}" type="datetimeFigureOut">
              <a:rPr lang="en-US" smtClean="0"/>
              <a:pPr/>
              <a:t>10/31/11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C0ED40-E07D-9A4D-B44A-DD06863ABFBF}" type="slidenum">
              <a:rPr lang="en-US" smtClean="0"/>
              <a:pPr/>
              <a:t>‹#›</a:t>
            </a:fld>
            <a:endParaRPr lang="en-US"/>
          </a:p>
        </p:txBody>
      </p:sp>
      <p:sp>
        <p:nvSpPr>
          <p:cNvPr id="11" name="Content Placeholder 2"/>
          <p:cNvSpPr>
            <a:spLocks noGrp="1"/>
          </p:cNvSpPr>
          <p:nvPr>
            <p:ph sz="half" idx="15"/>
          </p:nvPr>
        </p:nvSpPr>
        <p:spPr>
          <a:xfrm>
            <a:off x="498518" y="1985963"/>
            <a:ext cx="3657600" cy="4140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3" name="Content Placeholder 2"/>
          <p:cNvSpPr>
            <a:spLocks noGrp="1"/>
          </p:cNvSpPr>
          <p:nvPr>
            <p:ph sz="half" idx="16"/>
          </p:nvPr>
        </p:nvSpPr>
        <p:spPr>
          <a:xfrm>
            <a:off x="4410075" y="4169664"/>
            <a:ext cx="3657600" cy="196596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8474" y="484094"/>
            <a:ext cx="7556313" cy="1116106"/>
          </a:xfrm>
          <a:prstGeom prst="rect">
            <a:avLst/>
          </a:prstGeom>
        </p:spPr>
        <p:txBody>
          <a:bodyPr vert="horz" lIns="91440" tIns="45720" rIns="91440" bIns="45720" rtlCol="0" anchor="t" anchorCtr="0">
            <a:noAutofit/>
          </a:bodyPr>
          <a:lstStyle/>
          <a:p>
            <a:r>
              <a:rPr lang="en-US" smtClean="0"/>
              <a:t>Click to edit Master title style</a:t>
            </a:r>
            <a:endParaRPr/>
          </a:p>
        </p:txBody>
      </p:sp>
      <p:sp>
        <p:nvSpPr>
          <p:cNvPr id="3" name="Text Placeholder 2"/>
          <p:cNvSpPr>
            <a:spLocks noGrp="1"/>
          </p:cNvSpPr>
          <p:nvPr>
            <p:ph type="body" idx="1"/>
          </p:nvPr>
        </p:nvSpPr>
        <p:spPr>
          <a:xfrm>
            <a:off x="498474" y="1981200"/>
            <a:ext cx="7556313" cy="4144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95247" y="6423585"/>
            <a:ext cx="2133600" cy="365125"/>
          </a:xfrm>
          <a:prstGeom prst="rect">
            <a:avLst/>
          </a:prstGeom>
        </p:spPr>
        <p:txBody>
          <a:bodyPr vert="horz" lIns="91440" tIns="45720" rIns="91440" bIns="45720" rtlCol="0" anchor="ctr"/>
          <a:lstStyle>
            <a:lvl1pPr algn="r">
              <a:defRPr sz="1100">
                <a:solidFill>
                  <a:schemeClr val="tx1">
                    <a:lumMod val="65000"/>
                    <a:lumOff val="35000"/>
                  </a:schemeClr>
                </a:solidFill>
              </a:defRPr>
            </a:lvl1pPr>
          </a:lstStyle>
          <a:p>
            <a:fld id="{58661B23-BD0E-3941-AF09-918E74D05805}" type="datetimeFigureOut">
              <a:rPr lang="en-US" smtClean="0"/>
              <a:pPr/>
              <a:t>10/31/11</a:t>
            </a:fld>
            <a:endParaRPr lang="en-US"/>
          </a:p>
        </p:txBody>
      </p:sp>
      <p:sp>
        <p:nvSpPr>
          <p:cNvPr id="5" name="Footer Placeholder 4"/>
          <p:cNvSpPr>
            <a:spLocks noGrp="1"/>
          </p:cNvSpPr>
          <p:nvPr>
            <p:ph type="ftr" sz="quarter" idx="3"/>
          </p:nvPr>
        </p:nvSpPr>
        <p:spPr>
          <a:xfrm>
            <a:off x="201706" y="6423585"/>
            <a:ext cx="6122894"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endParaRPr lang="en-US"/>
          </a:p>
        </p:txBody>
      </p:sp>
      <p:sp>
        <p:nvSpPr>
          <p:cNvPr id="6" name="Slide Number Placeholder 5"/>
          <p:cNvSpPr>
            <a:spLocks noGrp="1"/>
          </p:cNvSpPr>
          <p:nvPr>
            <p:ph type="sldNum" sz="quarter" idx="4"/>
          </p:nvPr>
        </p:nvSpPr>
        <p:spPr>
          <a:xfrm>
            <a:off x="8305800" y="242234"/>
            <a:ext cx="554038" cy="365125"/>
          </a:xfrm>
          <a:prstGeom prst="rect">
            <a:avLst/>
          </a:prstGeom>
        </p:spPr>
        <p:txBody>
          <a:bodyPr vert="horz" lIns="91440" tIns="45720" rIns="91440" bIns="45720" rtlCol="0" anchor="ctr"/>
          <a:lstStyle>
            <a:lvl1pPr algn="r">
              <a:defRPr sz="1400">
                <a:solidFill>
                  <a:schemeClr val="bg1"/>
                </a:solidFill>
              </a:defRPr>
            </a:lvl1pPr>
          </a:lstStyle>
          <a:p>
            <a:fld id="{2DC0ED40-E07D-9A4D-B44A-DD06863ABFB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Lst>
  <p:txStyles>
    <p:titleStyle>
      <a:lvl1pPr algn="l" defTabSz="914400" rtl="0" eaLnBrk="1" latinLnBrk="0" hangingPunct="1">
        <a:spcBef>
          <a:spcPct val="0"/>
        </a:spcBef>
        <a:buNone/>
        <a:defRPr sz="3600" b="0" kern="1200">
          <a:solidFill>
            <a:schemeClr val="accent1"/>
          </a:solidFill>
          <a:latin typeface="+mj-lt"/>
          <a:ea typeface="+mj-ea"/>
          <a:cs typeface="+mj-cs"/>
        </a:defRPr>
      </a:lvl1pPr>
    </p:titleStyle>
    <p:bodyStyle>
      <a:lvl1pPr marL="228600" indent="-228600" algn="l" defTabSz="914400" rtl="0" eaLnBrk="1" latinLnBrk="0" hangingPunct="1">
        <a:spcBef>
          <a:spcPts val="2000"/>
        </a:spcBef>
        <a:buClr>
          <a:schemeClr val="accent1"/>
        </a:buClr>
        <a:buSzPct val="75000"/>
        <a:buFont typeface="Wingdings" pitchFamily="2" charset="2"/>
        <a:buChar char="n"/>
        <a:defRPr sz="2000" kern="1200">
          <a:solidFill>
            <a:schemeClr val="tx1">
              <a:lumMod val="65000"/>
              <a:lumOff val="35000"/>
            </a:schemeClr>
          </a:solidFill>
          <a:latin typeface="+mn-lt"/>
          <a:ea typeface="+mn-ea"/>
          <a:cs typeface="+mn-cs"/>
        </a:defRPr>
      </a:lvl1pPr>
      <a:lvl2pPr marL="4572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2pPr>
      <a:lvl3pPr marL="6858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3pPr>
      <a:lvl4pPr marL="914400" indent="-228600" algn="l" defTabSz="914400" rtl="0" eaLnBrk="1" latinLnBrk="0" hangingPunct="1">
        <a:spcBef>
          <a:spcPts val="600"/>
        </a:spcBef>
        <a:buClr>
          <a:schemeClr val="accent1">
            <a:lumMod val="60000"/>
            <a:lumOff val="40000"/>
          </a:schemeClr>
        </a:buClr>
        <a:buSzPct val="75000"/>
        <a:buFont typeface="Wingdings" pitchFamily="2" charset="2"/>
        <a:buChar char="n"/>
        <a:defRPr sz="1800" kern="1200">
          <a:solidFill>
            <a:schemeClr val="tx1">
              <a:lumMod val="65000"/>
              <a:lumOff val="35000"/>
            </a:schemeClr>
          </a:solidFill>
          <a:latin typeface="+mn-lt"/>
          <a:ea typeface="+mn-ea"/>
          <a:cs typeface="+mn-cs"/>
        </a:defRPr>
      </a:lvl4pPr>
      <a:lvl5pPr marL="1143000" indent="-228600" algn="l" defTabSz="914400" rtl="0" eaLnBrk="1" latinLnBrk="0" hangingPunct="1">
        <a:spcBef>
          <a:spcPts val="600"/>
        </a:spcBef>
        <a:buClr>
          <a:schemeClr val="accent1"/>
        </a:buClr>
        <a:buSzPct val="75000"/>
        <a:buFont typeface="Wingdings" pitchFamily="2" charset="2"/>
        <a:buChar char="n"/>
        <a:defRPr sz="1800" kern="1200">
          <a:solidFill>
            <a:schemeClr val="tx1">
              <a:lumMod val="65000"/>
              <a:lumOff val="3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3" Type="http://schemas.openxmlformats.org/officeDocument/2006/relationships/image" Target="../media/image6.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mtClean="0"/>
              <a:t>Changing attitudes toward eco-friendly housing in the Congo</a:t>
            </a:r>
            <a:endParaRPr lang="en-US" dirty="0"/>
          </a:p>
        </p:txBody>
      </p:sp>
      <p:sp>
        <p:nvSpPr>
          <p:cNvPr id="3" name="Subtitle 2"/>
          <p:cNvSpPr>
            <a:spLocks noGrp="1"/>
          </p:cNvSpPr>
          <p:nvPr>
            <p:ph type="subTitle" idx="1"/>
          </p:nvPr>
        </p:nvSpPr>
        <p:spPr>
          <a:xfrm>
            <a:off x="4800600" y="5823524"/>
            <a:ext cx="4038600" cy="748553"/>
          </a:xfrm>
        </p:spPr>
        <p:txBody>
          <a:bodyPr>
            <a:normAutofit fontScale="77500" lnSpcReduction="20000"/>
          </a:bodyPr>
          <a:lstStyle/>
          <a:p>
            <a:r>
              <a:rPr lang="en-US" smtClean="0"/>
              <a:t>Lindsay MacLeod</a:t>
            </a:r>
          </a:p>
          <a:p>
            <a:r>
              <a:rPr lang="en-US" smtClean="0"/>
              <a:t>Reina Ingham</a:t>
            </a:r>
          </a:p>
          <a:p>
            <a:r>
              <a:rPr lang="en-US" smtClean="0"/>
              <a:t>Reyna Schenck</a:t>
            </a:r>
          </a:p>
          <a:p>
            <a:r>
              <a:rPr lang="en-US" smtClean="0"/>
              <a:t>Melissa Sullivan</a:t>
            </a:r>
            <a:endParaRPr lang="en-US" dirty="0"/>
          </a:p>
        </p:txBody>
      </p:sp>
      <p:sp>
        <p:nvSpPr>
          <p:cNvPr id="4" name="TextBox 3"/>
          <p:cNvSpPr txBox="1"/>
          <p:nvPr/>
        </p:nvSpPr>
        <p:spPr>
          <a:xfrm>
            <a:off x="922011" y="974123"/>
            <a:ext cx="2992186" cy="1938992"/>
          </a:xfrm>
          <a:prstGeom prst="rect">
            <a:avLst/>
          </a:prstGeom>
          <a:noFill/>
        </p:spPr>
        <p:txBody>
          <a:bodyPr wrap="square" rtlCol="0">
            <a:spAutoFit/>
          </a:bodyPr>
          <a:lstStyle/>
          <a:p>
            <a:r>
              <a:rPr lang="en-US" sz="4000" dirty="0" smtClean="0"/>
              <a:t>Firebrick Housing Alternatives</a:t>
            </a:r>
            <a:endParaRPr lang="en-US" sz="4000" dirty="0"/>
          </a:p>
        </p:txBody>
      </p:sp>
      <p:pic>
        <p:nvPicPr>
          <p:cNvPr id="9" name="Picture 8" descr="Bamboo-forest.jpg"/>
          <p:cNvPicPr>
            <a:picLocks noChangeAspect="1"/>
          </p:cNvPicPr>
          <p:nvPr/>
        </p:nvPicPr>
        <p:blipFill>
          <a:blip r:embed="rId2"/>
          <a:stretch>
            <a:fillRect/>
          </a:stretch>
        </p:blipFill>
        <p:spPr>
          <a:xfrm>
            <a:off x="6824688" y="291116"/>
            <a:ext cx="2014512" cy="1900662"/>
          </a:xfrm>
          <a:prstGeom prst="rect">
            <a:avLst/>
          </a:prstGeom>
        </p:spPr>
      </p:pic>
      <p:pic>
        <p:nvPicPr>
          <p:cNvPr id="10" name="Picture 9" descr="straw-bale-on-field.jpg"/>
          <p:cNvPicPr>
            <a:picLocks noChangeAspect="1"/>
          </p:cNvPicPr>
          <p:nvPr/>
        </p:nvPicPr>
        <p:blipFill>
          <a:blip r:embed="rId3"/>
          <a:stretch>
            <a:fillRect/>
          </a:stretch>
        </p:blipFill>
        <p:spPr>
          <a:xfrm>
            <a:off x="4627449" y="291116"/>
            <a:ext cx="2052778" cy="1900662"/>
          </a:xfrm>
          <a:prstGeom prst="rect">
            <a:avLst/>
          </a:prstGeom>
        </p:spPr>
      </p:pic>
      <p:pic>
        <p:nvPicPr>
          <p:cNvPr id="11" name="Picture 10" descr="firebricks.jpg"/>
          <p:cNvPicPr>
            <a:picLocks noChangeAspect="1"/>
          </p:cNvPicPr>
          <p:nvPr/>
        </p:nvPicPr>
        <p:blipFill>
          <a:blip r:embed="rId4"/>
          <a:stretch>
            <a:fillRect/>
          </a:stretch>
        </p:blipFill>
        <p:spPr>
          <a:xfrm>
            <a:off x="4627449" y="2447335"/>
            <a:ext cx="2052778" cy="1913443"/>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 Statement</a:t>
            </a:r>
            <a:endParaRPr lang="en-US" dirty="0"/>
          </a:p>
        </p:txBody>
      </p:sp>
      <p:sp>
        <p:nvSpPr>
          <p:cNvPr id="3" name="Content Placeholder 2"/>
          <p:cNvSpPr>
            <a:spLocks noGrp="1"/>
          </p:cNvSpPr>
          <p:nvPr>
            <p:ph idx="1"/>
          </p:nvPr>
        </p:nvSpPr>
        <p:spPr/>
        <p:txBody>
          <a:bodyPr/>
          <a:lstStyle/>
          <a:p>
            <a:r>
              <a:rPr lang="en-US" dirty="0" smtClean="0"/>
              <a:t>The current firebrick housing trend in the </a:t>
            </a:r>
            <a:r>
              <a:rPr lang="en-US" dirty="0" err="1" smtClean="0"/>
              <a:t>Ruzizi</a:t>
            </a:r>
            <a:r>
              <a:rPr lang="en-US" dirty="0" smtClean="0"/>
              <a:t> Valley in the Democratic Republic of Congo is popular, but inefficient and expensive.</a:t>
            </a:r>
          </a:p>
          <a:p>
            <a:r>
              <a:rPr lang="en-US" dirty="0" smtClean="0"/>
              <a:t>Ideally, the housing would be cheaper, made with local materials, well insulated, and stable using sustainable building materials and practices.</a:t>
            </a:r>
          </a:p>
          <a:p>
            <a:r>
              <a:rPr lang="en-US" dirty="0" smtClean="0"/>
              <a:t>We want to find environmentally friendly alternatives to the firebrick housing in the Congo and devise a plan to motivate people to choose these building practices.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Possible Alternatives</a:t>
            </a:r>
            <a:endParaRPr lang="en-US" dirty="0"/>
          </a:p>
        </p:txBody>
      </p:sp>
      <p:sp>
        <p:nvSpPr>
          <p:cNvPr id="3" name="Content Placeholder 2"/>
          <p:cNvSpPr>
            <a:spLocks noGrp="1"/>
          </p:cNvSpPr>
          <p:nvPr>
            <p:ph sz="half" idx="1"/>
          </p:nvPr>
        </p:nvSpPr>
        <p:spPr>
          <a:xfrm>
            <a:off x="498474" y="2333864"/>
            <a:ext cx="3657600" cy="4140200"/>
          </a:xfrm>
        </p:spPr>
        <p:txBody>
          <a:bodyPr/>
          <a:lstStyle/>
          <a:p>
            <a:r>
              <a:rPr lang="en-US" dirty="0" err="1" smtClean="0"/>
              <a:t>Canelo</a:t>
            </a:r>
            <a:r>
              <a:rPr lang="en-US" dirty="0" smtClean="0"/>
              <a:t> Project-Bill and Athena Steen</a:t>
            </a:r>
          </a:p>
          <a:p>
            <a:r>
              <a:rPr lang="en-US" dirty="0" smtClean="0"/>
              <a:t>Semmes Builders</a:t>
            </a:r>
          </a:p>
          <a:p>
            <a:r>
              <a:rPr lang="en-US" dirty="0" smtClean="0"/>
              <a:t>Claiborne and Churchill Winery</a:t>
            </a:r>
            <a:endParaRPr lang="en-US" dirty="0"/>
          </a:p>
        </p:txBody>
      </p:sp>
      <p:pic>
        <p:nvPicPr>
          <p:cNvPr id="5" name="Content Placeholder 4" descr="projectscale.cgi.jpeg"/>
          <p:cNvPicPr>
            <a:picLocks noGrp="1" noChangeAspect="1"/>
          </p:cNvPicPr>
          <p:nvPr>
            <p:ph sz="half" idx="2"/>
          </p:nvPr>
        </p:nvPicPr>
        <p:blipFill>
          <a:blip r:embed="rId2"/>
          <a:srcRect t="-35753" b="-35753"/>
          <a:stretch>
            <a:fillRect/>
          </a:stretch>
        </p:blipFill>
        <p:spPr>
          <a:xfrm>
            <a:off x="4399878" y="1548015"/>
            <a:ext cx="3657600" cy="41402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6" name="Content Placeholder 5"/>
          <p:cNvSpPr>
            <a:spLocks noGrp="1"/>
          </p:cNvSpPr>
          <p:nvPr>
            <p:ph idx="1"/>
          </p:nvPr>
        </p:nvSpPr>
        <p:spPr/>
        <p:txBody>
          <a:bodyPr>
            <a:normAutofit fontScale="92500" lnSpcReduction="10000"/>
          </a:bodyPr>
          <a:lstStyle/>
          <a:p>
            <a:r>
              <a:rPr lang="en-US" dirty="0" smtClean="0"/>
              <a:t>The </a:t>
            </a:r>
            <a:r>
              <a:rPr lang="en-US" dirty="0" err="1" smtClean="0"/>
              <a:t>Canelo</a:t>
            </a:r>
            <a:r>
              <a:rPr lang="en-US" dirty="0" smtClean="0"/>
              <a:t> Project-They work for the organization, "Save the Children", to help provide low cost housing for the poor community of Aves de Castillo. They "started on a course of building small and simple one room houses out of local and very inexpensive materials.</a:t>
            </a:r>
          </a:p>
          <a:p>
            <a:r>
              <a:rPr lang="en-US" dirty="0" smtClean="0"/>
              <a:t>Semmes Builders and Co-</a:t>
            </a:r>
            <a:r>
              <a:rPr lang="en-US" dirty="0" err="1" smtClean="0"/>
              <a:t>Turko</a:t>
            </a:r>
            <a:r>
              <a:rPr lang="en-US" dirty="0" smtClean="0"/>
              <a:t> Semmes is a local businessman whose innovative company designs and constructs buildings with innovative technology and sustainable building practices. </a:t>
            </a:r>
          </a:p>
          <a:p>
            <a:r>
              <a:rPr lang="en-US" dirty="0" smtClean="0"/>
              <a:t>Claiborne and </a:t>
            </a:r>
            <a:r>
              <a:rPr lang="en-US" smtClean="0"/>
              <a:t>Churchill Winery-The </a:t>
            </a:r>
            <a:r>
              <a:rPr lang="en-US" dirty="0" smtClean="0"/>
              <a:t>building on their property is a straw bale building, and was the first of its kind in California when it was built in 1995. The building regulates the temperature and keeps the cellars cool without the use of any external heating or cooling system.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introducing new techniques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Step 1: Identify places in need</a:t>
            </a:r>
          </a:p>
          <a:p>
            <a:r>
              <a:rPr lang="en-US" dirty="0" smtClean="0"/>
              <a:t>Step 2: Determine the Housing demand</a:t>
            </a:r>
          </a:p>
          <a:p>
            <a:r>
              <a:rPr lang="en-US" dirty="0" smtClean="0"/>
              <a:t>Step 3: Determine receptivity to new ideas</a:t>
            </a:r>
          </a:p>
          <a:p>
            <a:r>
              <a:rPr lang="en-US" dirty="0" smtClean="0"/>
              <a:t>Step 4: Conduct a sociological profile of the community</a:t>
            </a:r>
          </a:p>
          <a:p>
            <a:r>
              <a:rPr lang="en-US" dirty="0" smtClean="0"/>
              <a:t>Step 5: Select a community/site</a:t>
            </a:r>
          </a:p>
          <a:p>
            <a:r>
              <a:rPr lang="en-US" dirty="0" smtClean="0"/>
              <a:t>Step 6: Study the normal building process for the area</a:t>
            </a:r>
          </a:p>
          <a:p>
            <a:r>
              <a:rPr lang="en-US" dirty="0" smtClean="0"/>
              <a:t>Step 7: Develop the training aids and promotional materials</a:t>
            </a:r>
          </a:p>
          <a:p>
            <a:r>
              <a:rPr lang="en-US" dirty="0" smtClean="0"/>
              <a:t>Step 8: Conduct a pilot project</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Problems/Barriers</a:t>
            </a:r>
            <a:endParaRPr lang="en-US" dirty="0"/>
          </a:p>
        </p:txBody>
      </p:sp>
      <p:sp>
        <p:nvSpPr>
          <p:cNvPr id="3" name="Content Placeholder 2"/>
          <p:cNvSpPr>
            <a:spLocks noGrp="1"/>
          </p:cNvSpPr>
          <p:nvPr>
            <p:ph idx="1"/>
          </p:nvPr>
        </p:nvSpPr>
        <p:spPr/>
        <p:txBody>
          <a:bodyPr/>
          <a:lstStyle/>
          <a:p>
            <a:r>
              <a:rPr lang="en-US" dirty="0" smtClean="0"/>
              <a:t>Current home owners aren’t willing to change their current homes</a:t>
            </a:r>
          </a:p>
          <a:p>
            <a:r>
              <a:rPr lang="en-US" dirty="0" smtClean="0"/>
              <a:t>People aren’t receptive to new ideas</a:t>
            </a:r>
          </a:p>
          <a:p>
            <a:r>
              <a:rPr lang="en-US" dirty="0" smtClean="0"/>
              <a:t>Failure to receive the grant/funding for a pilot project</a:t>
            </a:r>
          </a:p>
          <a:p>
            <a:r>
              <a:rPr lang="en-US" dirty="0" smtClean="0"/>
              <a:t>Not using appropriate promotional materials for the area</a:t>
            </a:r>
          </a:p>
          <a:p>
            <a:r>
              <a:rPr lang="en-US" dirty="0" smtClean="0"/>
              <a:t>Expenses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Potential building materials</a:t>
            </a:r>
            <a:endParaRPr lang="en-US" dirty="0"/>
          </a:p>
        </p:txBody>
      </p:sp>
      <p:sp>
        <p:nvSpPr>
          <p:cNvPr id="3" name="Content Placeholder 2"/>
          <p:cNvSpPr>
            <a:spLocks noGrp="1"/>
          </p:cNvSpPr>
          <p:nvPr>
            <p:ph sz="half" idx="1"/>
          </p:nvPr>
        </p:nvSpPr>
        <p:spPr/>
        <p:txBody>
          <a:bodyPr/>
          <a:lstStyle/>
          <a:p>
            <a:r>
              <a:rPr lang="en-US" dirty="0" smtClean="0"/>
              <a:t>Bamboo</a:t>
            </a:r>
          </a:p>
          <a:p>
            <a:r>
              <a:rPr lang="en-US" dirty="0" smtClean="0"/>
              <a:t>Straw bale</a:t>
            </a:r>
            <a:endParaRPr lang="en-US" dirty="0"/>
          </a:p>
        </p:txBody>
      </p:sp>
      <p:pic>
        <p:nvPicPr>
          <p:cNvPr id="5" name="Content Placeholder 4" descr="strawbale.jpg"/>
          <p:cNvPicPr>
            <a:picLocks noGrp="1" noChangeAspect="1"/>
          </p:cNvPicPr>
          <p:nvPr>
            <p:ph sz="half" idx="2"/>
          </p:nvPr>
        </p:nvPicPr>
        <p:blipFill>
          <a:blip r:embed="rId2"/>
          <a:srcRect t="-26483" b="-26483"/>
          <a:stretch>
            <a:fillRect/>
          </a:stretch>
        </p:blipFill>
        <p:spPr>
          <a:xfrm>
            <a:off x="498474" y="2473026"/>
            <a:ext cx="3657600" cy="4140200"/>
          </a:xfrm>
        </p:spPr>
      </p:pic>
      <p:pic>
        <p:nvPicPr>
          <p:cNvPr id="6" name="Picture 5" descr="Big-Bamboo-House.jpg"/>
          <p:cNvPicPr>
            <a:picLocks noChangeAspect="1"/>
          </p:cNvPicPr>
          <p:nvPr/>
        </p:nvPicPr>
        <p:blipFill>
          <a:blip r:embed="rId3"/>
          <a:stretch>
            <a:fillRect/>
          </a:stretch>
        </p:blipFill>
        <p:spPr>
          <a:xfrm>
            <a:off x="4835938" y="1985963"/>
            <a:ext cx="4010118" cy="2947608"/>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Information</a:t>
            </a:r>
            <a:endParaRPr lang="en-US" dirty="0"/>
          </a:p>
        </p:txBody>
      </p:sp>
      <p:sp>
        <p:nvSpPr>
          <p:cNvPr id="5" name="Content Placeholder 4"/>
          <p:cNvSpPr>
            <a:spLocks noGrp="1"/>
          </p:cNvSpPr>
          <p:nvPr>
            <p:ph idx="1"/>
          </p:nvPr>
        </p:nvSpPr>
        <p:spPr/>
        <p:txBody>
          <a:bodyPr/>
          <a:lstStyle/>
          <a:p>
            <a:r>
              <a:rPr lang="en-US" dirty="0" smtClean="0"/>
              <a:t>We are going to apply for the grant asking for funding for our pilot project.</a:t>
            </a:r>
          </a:p>
          <a:p>
            <a:r>
              <a:rPr lang="en-US" dirty="0" smtClean="0"/>
              <a:t>We hope that people in the Working Villages area will be more receptive to our plan if they can actually see it in action.</a:t>
            </a:r>
          </a:p>
          <a:p>
            <a:r>
              <a:rPr lang="en-US" dirty="0" smtClean="0"/>
              <a:t>We would build an example home and hope that that would motivate locals to renovate their own home.</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Advantage">
  <a:themeElements>
    <a:clrScheme name="Advantage">
      <a:dk1>
        <a:sysClr val="windowText" lastClr="000000"/>
      </a:dk1>
      <a:lt1>
        <a:sysClr val="window" lastClr="FFFFFF"/>
      </a:lt1>
      <a:dk2>
        <a:srgbClr val="2B142D"/>
      </a:dk2>
      <a:lt2>
        <a:srgbClr val="C3AFCC"/>
      </a:lt2>
      <a:accent1>
        <a:srgbClr val="663366"/>
      </a:accent1>
      <a:accent2>
        <a:srgbClr val="330F42"/>
      </a:accent2>
      <a:accent3>
        <a:srgbClr val="666699"/>
      </a:accent3>
      <a:accent4>
        <a:srgbClr val="999966"/>
      </a:accent4>
      <a:accent5>
        <a:srgbClr val="F7901E"/>
      </a:accent5>
      <a:accent6>
        <a:srgbClr val="A3A101"/>
      </a:accent6>
      <a:hlink>
        <a:srgbClr val="BC5FBC"/>
      </a:hlink>
      <a:folHlink>
        <a:srgbClr val="9775A7"/>
      </a:folHlink>
    </a:clrScheme>
    <a:fontScheme name="Advantage">
      <a:majorFont>
        <a:latin typeface="Rockwell"/>
        <a:ea typeface=""/>
        <a:cs typeface=""/>
        <a:font script="Jpan" typeface="ＭＳ ゴシック"/>
      </a:majorFont>
      <a:minorFont>
        <a:latin typeface="Rockwell"/>
        <a:ea typeface=""/>
        <a:cs typeface=""/>
        <a:font script="Jpan" typeface="ＭＳ ゴシック"/>
      </a:minorFont>
    </a:fontScheme>
    <a:fmtScheme name="Advantage">
      <a:fillStyleLst>
        <a:solidFill>
          <a:schemeClr val="phClr"/>
        </a:solidFill>
        <a:gradFill rotWithShape="1">
          <a:gsLst>
            <a:gs pos="0">
              <a:schemeClr val="phClr">
                <a:tint val="100000"/>
                <a:shade val="40000"/>
                <a:alpha val="100000"/>
                <a:satMod val="150000"/>
                <a:lumMod val="100000"/>
              </a:schemeClr>
            </a:gs>
            <a:gs pos="100000">
              <a:schemeClr val="phClr">
                <a:tint val="70000"/>
                <a:shade val="100000"/>
                <a:alpha val="100000"/>
                <a:satMod val="200000"/>
                <a:lumMod val="100000"/>
              </a:schemeClr>
            </a:gs>
          </a:gsLst>
          <a:lin ang="6000000" scaled="1"/>
        </a:gradFill>
        <a:gradFill rotWithShape="1">
          <a:gsLst>
            <a:gs pos="0">
              <a:schemeClr val="phClr">
                <a:shade val="40000"/>
                <a:alpha val="100000"/>
                <a:satMod val="150000"/>
                <a:lumMod val="100000"/>
              </a:schemeClr>
            </a:gs>
            <a:gs pos="100000">
              <a:schemeClr val="phClr">
                <a:tint val="70000"/>
                <a:shade val="100000"/>
                <a:alpha val="100000"/>
                <a:satMod val="200000"/>
                <a:lumMod val="100000"/>
              </a:schemeClr>
            </a:gs>
          </a:gsLst>
          <a:lin ang="54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50800" dist="25400" dir="13500000">
              <a:srgbClr val="FFFFFF">
                <a:alpha val="75000"/>
              </a:srgbClr>
            </a:innerShdw>
            <a:outerShdw blurRad="63500" dist="25400" dir="5400000" rotWithShape="0">
              <a:srgbClr val="808080">
                <a:alpha val="75000"/>
              </a:srgbClr>
            </a:outerShdw>
          </a:effectLst>
        </a:effectStyle>
        <a:effectStyle>
          <a:effectLst/>
          <a:scene3d>
            <a:camera prst="orthographicFront">
              <a:rot lat="0" lon="0" rev="0"/>
            </a:camera>
            <a:lightRig rig="twoPt" dir="tl">
              <a:rot lat="0" lon="0" rev="4500000"/>
            </a:lightRig>
          </a:scene3d>
          <a:sp3d>
            <a:bevelT w="63500" h="50800"/>
          </a:sp3d>
        </a:effectStyle>
      </a:effectStyleLst>
      <a:bgFillStyleLst>
        <a:solidFill>
          <a:schemeClr val="phClr"/>
        </a:solidFill>
        <a:gradFill rotWithShape="1">
          <a:gsLst>
            <a:gs pos="0">
              <a:schemeClr val="phClr">
                <a:tint val="40000"/>
                <a:satMod val="1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Advantage.thmx</Template>
  <TotalTime>188</TotalTime>
  <Words>428</Words>
  <Application>Microsoft Macintosh PowerPoint</Application>
  <PresentationFormat>On-screen Show (4:3)</PresentationFormat>
  <Paragraphs>40</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Advantage</vt:lpstr>
      <vt:lpstr>Changing attitudes toward eco-friendly housing in the Congo</vt:lpstr>
      <vt:lpstr>Problem Statement</vt:lpstr>
      <vt:lpstr>Possible Alternatives</vt:lpstr>
      <vt:lpstr>Case Studies</vt:lpstr>
      <vt:lpstr>Steps to introducing new techniques</vt:lpstr>
      <vt:lpstr>Potential Problems/Barriers</vt:lpstr>
      <vt:lpstr>Potential building materials</vt:lpstr>
      <vt:lpstr>Grant Information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Changing attitudes toward eco-friendly housing in the Congo</dc:title>
  <dc:creator>Lindsay MacLeod</dc:creator>
  <cp:lastModifiedBy>Lindsay MacLeod</cp:lastModifiedBy>
  <cp:revision>4</cp:revision>
  <dcterms:created xsi:type="dcterms:W3CDTF">2011-10-31T22:27:22Z</dcterms:created>
  <dcterms:modified xsi:type="dcterms:W3CDTF">2011-10-31T22:27:36Z</dcterms:modified>
</cp:coreProperties>
</file>